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5" r:id="rId6"/>
  </p:sldMasterIdLst>
  <p:notesMasterIdLst>
    <p:notesMasterId r:id="rId9"/>
  </p:notesMasterIdLst>
  <p:sldIdLst>
    <p:sldId id="2147481413" r:id="rId7"/>
    <p:sldId id="405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74BB26-56F6-46FB-A19D-F27A1001F7D7}" v="12" dt="2026-01-13T00:47:11.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1" d="100"/>
          <a:sy n="151" d="100"/>
        </p:scale>
        <p:origin x="62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e9f923b6-6d89-4d4e-a3b7-d9304b9d44ba" providerId="ADAL" clId="{0A53A762-B531-4BAF-AEEB-EDB07CAAC5ED}"/>
    <pc:docChg chg="undo custSel addSld modSld sldOrd">
      <pc:chgData name="Brendan Murphy" userId="e9f923b6-6d89-4d4e-a3b7-d9304b9d44ba" providerId="ADAL" clId="{0A53A762-B531-4BAF-AEEB-EDB07CAAC5ED}" dt="2026-01-13T00:47:51.701" v="85"/>
      <pc:docMkLst>
        <pc:docMk/>
      </pc:docMkLst>
      <pc:sldChg chg="addSp delSp modSp add mod ord">
        <pc:chgData name="Brendan Murphy" userId="e9f923b6-6d89-4d4e-a3b7-d9304b9d44ba" providerId="ADAL" clId="{0A53A762-B531-4BAF-AEEB-EDB07CAAC5ED}" dt="2026-01-13T00:47:51.701" v="85"/>
        <pc:sldMkLst>
          <pc:docMk/>
          <pc:sldMk cId="315945619" sldId="2147481413"/>
        </pc:sldMkLst>
        <pc:spChg chg="mod">
          <ac:chgData name="Brendan Murphy" userId="e9f923b6-6d89-4d4e-a3b7-d9304b9d44ba" providerId="ADAL" clId="{0A53A762-B531-4BAF-AEEB-EDB07CAAC5ED}" dt="2026-01-13T00:43:54.640" v="28" actId="20577"/>
          <ac:spMkLst>
            <pc:docMk/>
            <pc:sldMk cId="315945619" sldId="2147481413"/>
            <ac:spMk id="4" creationId="{A792A8B3-8A0F-B696-CBF1-61CC5CB7C230}"/>
          </ac:spMkLst>
        </pc:spChg>
        <pc:spChg chg="mod">
          <ac:chgData name="Brendan Murphy" userId="e9f923b6-6d89-4d4e-a3b7-d9304b9d44ba" providerId="ADAL" clId="{0A53A762-B531-4BAF-AEEB-EDB07CAAC5ED}" dt="2026-01-13T00:47:26.446" v="78" actId="1036"/>
          <ac:spMkLst>
            <pc:docMk/>
            <pc:sldMk cId="315945619" sldId="2147481413"/>
            <ac:spMk id="7" creationId="{36E4325F-9F7D-469E-3D74-DF6EDF8164D9}"/>
          </ac:spMkLst>
        </pc:spChg>
        <pc:spChg chg="mod">
          <ac:chgData name="Brendan Murphy" userId="e9f923b6-6d89-4d4e-a3b7-d9304b9d44ba" providerId="ADAL" clId="{0A53A762-B531-4BAF-AEEB-EDB07CAAC5ED}" dt="2026-01-13T00:47:29.549" v="83" actId="1036"/>
          <ac:spMkLst>
            <pc:docMk/>
            <pc:sldMk cId="315945619" sldId="2147481413"/>
            <ac:spMk id="8" creationId="{32EED5B7-6D9D-6E92-A3DA-3967FEB9EA57}"/>
          </ac:spMkLst>
        </pc:spChg>
        <pc:spChg chg="mod">
          <ac:chgData name="Brendan Murphy" userId="e9f923b6-6d89-4d4e-a3b7-d9304b9d44ba" providerId="ADAL" clId="{0A53A762-B531-4BAF-AEEB-EDB07CAAC5ED}" dt="2026-01-13T00:46:42.271" v="54" actId="255"/>
          <ac:spMkLst>
            <pc:docMk/>
            <pc:sldMk cId="315945619" sldId="2147481413"/>
            <ac:spMk id="9" creationId="{2634FB6D-BF0C-E4D0-1D96-9687198E2390}"/>
          </ac:spMkLst>
        </pc:spChg>
        <pc:spChg chg="add del">
          <ac:chgData name="Brendan Murphy" userId="e9f923b6-6d89-4d4e-a3b7-d9304b9d44ba" providerId="ADAL" clId="{0A53A762-B531-4BAF-AEEB-EDB07CAAC5ED}" dt="2026-01-13T00:44:27.750" v="34" actId="478"/>
          <ac:spMkLst>
            <pc:docMk/>
            <pc:sldMk cId="315945619" sldId="2147481413"/>
            <ac:spMk id="10" creationId="{1E84FA7B-D4A8-CE62-47E3-6D6A5BB03DC3}"/>
          </ac:spMkLst>
        </pc:spChg>
        <pc:spChg chg="mod">
          <ac:chgData name="Brendan Murphy" userId="e9f923b6-6d89-4d4e-a3b7-d9304b9d44ba" providerId="ADAL" clId="{0A53A762-B531-4BAF-AEEB-EDB07CAAC5ED}" dt="2026-01-13T00:47:00.330" v="61" actId="255"/>
          <ac:spMkLst>
            <pc:docMk/>
            <pc:sldMk cId="315945619" sldId="2147481413"/>
            <ac:spMk id="11" creationId="{0AC384CF-9FCD-66AB-9ECD-7250F16D598D}"/>
          </ac:spMkLst>
        </pc:spChg>
        <pc:spChg chg="mod">
          <ac:chgData name="Brendan Murphy" userId="e9f923b6-6d89-4d4e-a3b7-d9304b9d44ba" providerId="ADAL" clId="{0A53A762-B531-4BAF-AEEB-EDB07CAAC5ED}" dt="2026-01-13T00:47:19.698" v="68" actId="20577"/>
          <ac:spMkLst>
            <pc:docMk/>
            <pc:sldMk cId="315945619" sldId="2147481413"/>
            <ac:spMk id="12" creationId="{E2C808DF-7823-8B1E-B8DC-3A82E62B227E}"/>
          </ac:spMkLst>
        </pc:spChg>
        <pc:spChg chg="add">
          <ac:chgData name="Brendan Murphy" userId="e9f923b6-6d89-4d4e-a3b7-d9304b9d44ba" providerId="ADAL" clId="{0A53A762-B531-4BAF-AEEB-EDB07CAAC5ED}" dt="2026-01-13T00:47:06.922" v="62"/>
          <ac:spMkLst>
            <pc:docMk/>
            <pc:sldMk cId="315945619" sldId="2147481413"/>
            <ac:spMk id="17" creationId="{2EE20364-B2AB-354C-73F4-8F0BF925D7DE}"/>
          </ac:spMkLst>
        </pc:spChg>
        <pc:picChg chg="add mod">
          <ac:chgData name="Brendan Murphy" userId="e9f923b6-6d89-4d4e-a3b7-d9304b9d44ba" providerId="ADAL" clId="{0A53A762-B531-4BAF-AEEB-EDB07CAAC5ED}" dt="2026-01-13T00:45:35.024" v="46" actId="1076"/>
          <ac:picMkLst>
            <pc:docMk/>
            <pc:sldMk cId="315945619" sldId="2147481413"/>
            <ac:picMk id="3" creationId="{F9674E05-836F-9528-25CA-629A2E9E22BD}"/>
          </ac:picMkLst>
        </pc:picChg>
        <pc:picChg chg="del">
          <ac:chgData name="Brendan Murphy" userId="e9f923b6-6d89-4d4e-a3b7-d9304b9d44ba" providerId="ADAL" clId="{0A53A762-B531-4BAF-AEEB-EDB07CAAC5ED}" dt="2026-01-13T00:44:08.465" v="29" actId="478"/>
          <ac:picMkLst>
            <pc:docMk/>
            <pc:sldMk cId="315945619" sldId="2147481413"/>
            <ac:picMk id="5" creationId="{8394CA85-440E-EA80-BCF6-03914ED4480D}"/>
          </ac:picMkLst>
        </pc:picChg>
        <pc:picChg chg="add mod">
          <ac:chgData name="Brendan Murphy" userId="e9f923b6-6d89-4d4e-a3b7-d9304b9d44ba" providerId="ADAL" clId="{0A53A762-B531-4BAF-AEEB-EDB07CAAC5ED}" dt="2026-01-13T00:45:33.697" v="45" actId="1076"/>
          <ac:picMkLst>
            <pc:docMk/>
            <pc:sldMk cId="315945619" sldId="2147481413"/>
            <ac:picMk id="14" creationId="{49C4D680-405A-531B-AF7A-DFD8E000699B}"/>
          </ac:picMkLst>
        </pc:picChg>
        <pc:picChg chg="add mod">
          <ac:chgData name="Brendan Murphy" userId="e9f923b6-6d89-4d4e-a3b7-d9304b9d44ba" providerId="ADAL" clId="{0A53A762-B531-4BAF-AEEB-EDB07CAAC5ED}" dt="2026-01-13T00:45:45.299" v="50" actId="1076"/>
          <ac:picMkLst>
            <pc:docMk/>
            <pc:sldMk cId="315945619" sldId="2147481413"/>
            <ac:picMk id="16" creationId="{B16E8EF7-944C-0F2D-54F3-46245BAF0FD3}"/>
          </ac:picMkLst>
        </pc:picChg>
        <pc:picChg chg="del">
          <ac:chgData name="Brendan Murphy" userId="e9f923b6-6d89-4d4e-a3b7-d9304b9d44ba" providerId="ADAL" clId="{0A53A762-B531-4BAF-AEEB-EDB07CAAC5ED}" dt="2026-01-13T00:44:24.888" v="32" actId="478"/>
          <ac:picMkLst>
            <pc:docMk/>
            <pc:sldMk cId="315945619" sldId="2147481413"/>
            <ac:picMk id="1030" creationId="{76EB1BA0-4059-CC04-BC9B-DFE23D8AD7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229286-5434-4253-8CBC-E96CC08C93E9}"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633295-9F72-4A48-AFDD-E237D4CA26E1}" type="slidenum">
              <a:rPr lang="en-US" smtClean="0"/>
              <a:t>‹#›</a:t>
            </a:fld>
            <a:endParaRPr lang="en-US"/>
          </a:p>
        </p:txBody>
      </p:sp>
    </p:spTree>
    <p:extLst>
      <p:ext uri="{BB962C8B-B14F-4D97-AF65-F5344CB8AC3E}">
        <p14:creationId xmlns:p14="http://schemas.microsoft.com/office/powerpoint/2010/main" val="2904227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329693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7811AEA-2AE5-42BF-A8EF-FDD77DC70830}"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473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68597C1-BFD1-456F-A7DD-6D653FABA579}" type="datetime1">
              <a:rPr lang="en-US" smtClean="0"/>
              <a:t>1/12/2026</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7659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E12F85F-7CF0-4A30-919B-4BDE9F2A4E82}"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8698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8BCC246-8B30-49B4-8E14-743B9E4BCA2B}"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099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D58CA81-525C-431F-B6D8-76CF7D43B1E8}"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9138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323E50D-8D40-490B-95D6-4F270CC054D0}"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23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6C42687E-5D48-4427-A1A4-E1DB902F671A}" type="datetime1">
              <a:rPr lang="en-US" smtClean="0"/>
              <a:t>1/12/2026</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24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1AF6C09-4DCA-4DC4-A5FE-F84AE98380A7}" type="datetime1">
              <a:rPr lang="en-US" smtClean="0"/>
              <a:t>1/12/2026</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2338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572221B2-3AFA-4960-9DD6-6A9D9A6EDB99}" type="datetime1">
              <a:rPr lang="en-US" smtClean="0"/>
              <a:t>1/12/2026</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2036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F3C9BBB-41E8-42B2-8C21-C49692D1945F}" type="datetime1">
              <a:rPr lang="en-US" smtClean="0"/>
              <a:t>1/12/2026</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67359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1290162-C535-4307-80D4-03496EB6711A}"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16557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37D553-568D-400E-8105-C6A0369E6C0E}"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2897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C1DD31B9-2631-4CC9-A76C-335AC7976A20}" type="datetime1">
              <a:rPr lang="en-US" smtClean="0"/>
              <a:t>1/12/2026</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56658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7340056F-69E8-43D2-8850-3AE2DB19C458}" type="datetime1">
              <a:rPr lang="en-US" smtClean="0"/>
              <a:t>1/12/2026</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4234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00777366-3F31-4969-B82A-176E96A5EBDF}" type="datetime1">
              <a:rPr lang="en-US" smtClean="0"/>
              <a:t>1/12/2026</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0702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076389CA-A0A6-4936-AD8F-F74DDC7DA827}" type="datetime1">
              <a:rPr lang="en-US" smtClean="0"/>
              <a:t>1/12/2026</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18070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212365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8A0D-DDCA-2A10-C54D-34A3AF6CD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4E21BB-69AA-42F8-30B8-7EFA0CC80D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AE864F-973D-03AC-BA65-6A387CFC69AF}"/>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6F4CBB60-A2CE-1C8B-9732-45761F9AD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D740E-990C-BE69-633B-B74DE64F2B51}"/>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2682886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4F4CA-CA4B-E96B-D911-95E0A45A1B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28E06-A059-5497-0110-8252F9BCFE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68084-47B5-B305-FD64-FBE3DABCD30C}"/>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5457C92B-7AD0-1CE7-2F0B-89044F60B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7F7AC-E218-7C7F-759F-2D1A0FD18F86}"/>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3753482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CF39-9488-BA46-0EEE-63CD4BEF3D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FD26E-FE91-38DA-A5FE-F3F2888E90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6A4236-2587-1F59-E98A-BFA970515C55}"/>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5B6889BC-9572-699B-F5A2-55E84F8EC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C86B0-89AF-5A3B-E448-6F08676DDBF9}"/>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3449966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A413-A38D-B541-6AEC-B4FA2A4757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00E32-CCC1-13FB-FBA8-5A7E16A1E0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BD5ED9-BE8C-F0A7-7FED-CAF83E4341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149DB-4DA6-5A94-D24D-8B701D2D5630}"/>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6" name="Footer Placeholder 5">
            <a:extLst>
              <a:ext uri="{FF2B5EF4-FFF2-40B4-BE49-F238E27FC236}">
                <a16:creationId xmlns:a16="http://schemas.microsoft.com/office/drawing/2014/main" id="{8E0D382C-4C6D-028E-9E4A-FEE1890A8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1F73F-FA29-7A3E-AD8C-0BEB41CB3FEF}"/>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2533346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4939-F618-2B37-F3E0-551FEF4EE4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68116D-A6BD-FEFA-3F3A-984A6A9BD4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FAC8B-31F3-357C-0771-27D68CC866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6F556A-2A04-C4EC-4B16-A5DF98FDC5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8CD8FF-E924-3E28-58AF-CD2CDDB527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F858C4-CAA3-78A0-EA2E-AA7370A44C30}"/>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8" name="Footer Placeholder 7">
            <a:extLst>
              <a:ext uri="{FF2B5EF4-FFF2-40B4-BE49-F238E27FC236}">
                <a16:creationId xmlns:a16="http://schemas.microsoft.com/office/drawing/2014/main" id="{F3FDE79D-807D-4D87-40C4-B400DA4EC6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D24686-3DFB-72FF-243C-26888C30E9EE}"/>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5935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6D09536-1AF1-4DD3-92FB-A7B35D9A0501}"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9488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6F65-E941-280D-48F6-25CA4529F2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FAA92-02DD-7012-0DDD-8EC81F7993FC}"/>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4" name="Footer Placeholder 3">
            <a:extLst>
              <a:ext uri="{FF2B5EF4-FFF2-40B4-BE49-F238E27FC236}">
                <a16:creationId xmlns:a16="http://schemas.microsoft.com/office/drawing/2014/main" id="{AE96BF80-F377-593F-C294-21EC59DDFE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992C4-EE6B-D809-2A40-0E3A5DF5B958}"/>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3576142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93DE6-2C27-B9F6-0038-0EC95D45747E}"/>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3" name="Footer Placeholder 2">
            <a:extLst>
              <a:ext uri="{FF2B5EF4-FFF2-40B4-BE49-F238E27FC236}">
                <a16:creationId xmlns:a16="http://schemas.microsoft.com/office/drawing/2014/main" id="{1D4C08F1-0297-3FFA-2C2F-F1BCC35602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51E63A-0A1A-B135-8AC6-7E0B253FF581}"/>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1210248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B015-3F83-A6EA-C383-99E697ADD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9CFDB-B6B0-F604-38FE-BA27651552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408494-81E4-038E-A230-D4AB3E876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C7A93-AE46-F4BA-AF32-7F5A89EEDB22}"/>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6" name="Footer Placeholder 5">
            <a:extLst>
              <a:ext uri="{FF2B5EF4-FFF2-40B4-BE49-F238E27FC236}">
                <a16:creationId xmlns:a16="http://schemas.microsoft.com/office/drawing/2014/main" id="{765C7205-2315-CC8D-F866-0E83979A4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F42FD-F0C1-6816-A5C9-A2F25B60D987}"/>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16960403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A0BD-12F3-6FEE-4DF1-85F419651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1125C0-5C7F-C964-EF7F-89C82478FB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A7577D-FAC6-7E91-0A8A-4B30DBEDE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CFC57-72D2-DECC-7EE3-A9CCC7D5817D}"/>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6" name="Footer Placeholder 5">
            <a:extLst>
              <a:ext uri="{FF2B5EF4-FFF2-40B4-BE49-F238E27FC236}">
                <a16:creationId xmlns:a16="http://schemas.microsoft.com/office/drawing/2014/main" id="{16079DCF-9A01-1704-434C-C66CE1D826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E0BB1F-8486-3468-B692-4C65A16609C5}"/>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28598380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052F-61B5-0099-B36C-B2BAD674F2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AE4834-30FD-E875-9AEE-774478A84A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B7B2-E099-2C3A-AB04-2D4789164B4D}"/>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E411CC22-DEA9-90D9-E9A7-FDCB95544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6806A-D650-A080-DBAE-A10F373E33DD}"/>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1483987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54B1D-16FC-E0F5-7A53-0F359D37F8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41EAD8-D6C9-084D-8CC2-3A0B79E7E2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A1770-0B1E-FC06-4372-2C1EBE9D5FA0}"/>
              </a:ext>
            </a:extLst>
          </p:cNvPr>
          <p:cNvSpPr>
            <a:spLocks noGrp="1"/>
          </p:cNvSpPr>
          <p:nvPr>
            <p:ph type="dt" sz="half" idx="10"/>
          </p:nvPr>
        </p:nvSpPr>
        <p:spPr/>
        <p:txBody>
          <a:body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BEBB1737-936A-4D37-46FD-0D983C05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A3863-B691-6B99-0D26-B2773F8181E7}"/>
              </a:ext>
            </a:extLst>
          </p:cNvPr>
          <p:cNvSpPr>
            <a:spLocks noGrp="1"/>
          </p:cNvSpPr>
          <p:nvPr>
            <p:ph type="sldNum" sz="quarter" idx="12"/>
          </p:nvPr>
        </p:nvSpPr>
        <p:spPr/>
        <p:txBody>
          <a:bodyPr/>
          <a:lstStyle/>
          <a:p>
            <a:fld id="{B7AD38DE-40FD-4A1F-9FC3-2263133358BF}" type="slidenum">
              <a:rPr lang="en-US" smtClean="0"/>
              <a:t>‹#›</a:t>
            </a:fld>
            <a:endParaRPr lang="en-US"/>
          </a:p>
        </p:txBody>
      </p:sp>
    </p:spTree>
    <p:extLst>
      <p:ext uri="{BB962C8B-B14F-4D97-AF65-F5344CB8AC3E}">
        <p14:creationId xmlns:p14="http://schemas.microsoft.com/office/powerpoint/2010/main" val="1377627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55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0573D4D-542D-4CD6-B996-638DF11F0895}"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68617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77FD86C-955C-4982-BEFE-5762EA9C7CB8}"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063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883DBFB-3FA5-4CBB-87A2-A0EE7286DB8A}"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9092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0CA77D2-0134-4FD7-B61F-E27B264424AF}"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0674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DB169E5-2763-4AE0-9E07-919F601C8582}" type="datetime1">
              <a:rPr lang="en-US" smtClean="0"/>
              <a:t>1/12/2026</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5656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F183348B-E3CE-495D-9E6F-5BC8B9B91EB6}" type="datetime1">
              <a:rPr lang="en-US" smtClean="0"/>
              <a:t>1/12/2026</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00498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C5497B86-BE9F-4A6C-B3EC-9D1D50E4A245}" type="datetime1">
              <a:rPr lang="en-US" smtClean="0"/>
              <a:t>1/12/2026</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2429972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E2FDA-8651-339E-4627-E3BDE170F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05319-A43D-49E4-F7EC-4003B6966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ED0C3-7E1C-BF59-896B-86ABB72AF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3A0198-B301-43C4-8303-F814495072B7}" type="datetimeFigureOut">
              <a:rPr lang="en-US" smtClean="0"/>
              <a:t>1/12/2026</a:t>
            </a:fld>
            <a:endParaRPr lang="en-US"/>
          </a:p>
        </p:txBody>
      </p:sp>
      <p:sp>
        <p:nvSpPr>
          <p:cNvPr id="5" name="Footer Placeholder 4">
            <a:extLst>
              <a:ext uri="{FF2B5EF4-FFF2-40B4-BE49-F238E27FC236}">
                <a16:creationId xmlns:a16="http://schemas.microsoft.com/office/drawing/2014/main" id="{81909CD7-7C8A-E0A4-5535-1E16C7F07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0CF3F7-D8BE-AA96-219D-99BFEBD3A6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AD38DE-40FD-4A1F-9FC3-2263133358BF}" type="slidenum">
              <a:rPr lang="en-US" smtClean="0"/>
              <a:t>‹#›</a:t>
            </a:fld>
            <a:endParaRPr lang="en-US"/>
          </a:p>
        </p:txBody>
      </p:sp>
    </p:spTree>
    <p:extLst>
      <p:ext uri="{BB962C8B-B14F-4D97-AF65-F5344CB8AC3E}">
        <p14:creationId xmlns:p14="http://schemas.microsoft.com/office/powerpoint/2010/main" val="397572742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C4CA-986E-F708-F0B7-BFE72641E7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92A8B3-8A0F-B696-CBF1-61CC5CB7C230}"/>
              </a:ext>
            </a:extLst>
          </p:cNvPr>
          <p:cNvSpPr>
            <a:spLocks noGrp="1"/>
          </p:cNvSpPr>
          <p:nvPr>
            <p:ph type="ctrTitle"/>
          </p:nvPr>
        </p:nvSpPr>
        <p:spPr>
          <a:xfrm>
            <a:off x="634252" y="301170"/>
            <a:ext cx="11448890" cy="764390"/>
          </a:xfrm>
        </p:spPr>
        <p:txBody>
          <a:bodyPr>
            <a:noAutofit/>
          </a:bodyPr>
          <a:lstStyle/>
          <a:p>
            <a:pPr defTabSz="896533"/>
            <a:r>
              <a:rPr lang="en-US" dirty="0">
                <a:solidFill>
                  <a:srgbClr val="002060"/>
                </a:solidFill>
                <a:latin typeface="Poppins SemiBold"/>
                <a:cs typeface="Poppins SemiBold"/>
              </a:rPr>
              <a:t>Alorica – Website Migration</a:t>
            </a:r>
          </a:p>
        </p:txBody>
      </p:sp>
      <p:sp>
        <p:nvSpPr>
          <p:cNvPr id="2" name="Rectangle 1">
            <a:extLst>
              <a:ext uri="{FF2B5EF4-FFF2-40B4-BE49-F238E27FC236}">
                <a16:creationId xmlns:a16="http://schemas.microsoft.com/office/drawing/2014/main" id="{EC4338DC-5477-95A1-98CC-67DE377006CB}"/>
              </a:ext>
            </a:extLst>
          </p:cNvPr>
          <p:cNvSpPr/>
          <p:nvPr/>
        </p:nvSpPr>
        <p:spPr>
          <a:xfrm>
            <a:off x="10749644" y="6356805"/>
            <a:ext cx="798286" cy="269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76806" rtl="0" eaLnBrk="1" fontAlgn="auto" latinLnBrk="0" hangingPunct="1">
              <a:lnSpc>
                <a:spcPct val="100000"/>
              </a:lnSpc>
              <a:spcBef>
                <a:spcPts val="0"/>
              </a:spcBef>
              <a:spcAft>
                <a:spcPts val="0"/>
              </a:spcAft>
              <a:buClrTx/>
              <a:buSzTx/>
              <a:buFontTx/>
              <a:buNone/>
              <a:tabLst/>
              <a:defRPr/>
            </a:pPr>
            <a:endParaRPr kumimoji="0" lang="en-US" sz="1923"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TextBox 5">
            <a:extLst>
              <a:ext uri="{FF2B5EF4-FFF2-40B4-BE49-F238E27FC236}">
                <a16:creationId xmlns:a16="http://schemas.microsoft.com/office/drawing/2014/main" id="{7F62F516-C9ED-459C-CFC8-78D747033942}"/>
              </a:ext>
            </a:extLst>
          </p:cNvPr>
          <p:cNvSpPr txBox="1"/>
          <p:nvPr/>
        </p:nvSpPr>
        <p:spPr>
          <a:xfrm>
            <a:off x="169218" y="1221043"/>
            <a:ext cx="4972843" cy="237127"/>
          </a:xfrm>
          <a:prstGeom prst="rect">
            <a:avLst/>
          </a:prstGeom>
          <a:noFill/>
        </p:spPr>
        <p:txBody>
          <a:bodyPr rot="0" spcFirstLastPara="0" vertOverflow="overflow" horzOverflow="overflow" vert="horz" wrap="square" lIns="51955" tIns="25977" rIns="51955" bIns="25977"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3A79"/>
                </a:solidFill>
                <a:effectLst/>
                <a:uLnTx/>
                <a:uFillTx/>
                <a:latin typeface="Segoe UI" panose="020B0502040204020203" pitchFamily="34" charset="0"/>
                <a:ea typeface="+mn-ea"/>
                <a:cs typeface="Segoe UI" panose="020B0502040204020203" pitchFamily="34" charset="0"/>
              </a:rPr>
              <a:t>Business Need </a:t>
            </a:r>
          </a:p>
        </p:txBody>
      </p:sp>
      <p:sp>
        <p:nvSpPr>
          <p:cNvPr id="7" name="TextBox 6">
            <a:extLst>
              <a:ext uri="{FF2B5EF4-FFF2-40B4-BE49-F238E27FC236}">
                <a16:creationId xmlns:a16="http://schemas.microsoft.com/office/drawing/2014/main" id="{36E4325F-9F7D-469E-3D74-DF6EDF8164D9}"/>
              </a:ext>
            </a:extLst>
          </p:cNvPr>
          <p:cNvSpPr txBox="1"/>
          <p:nvPr/>
        </p:nvSpPr>
        <p:spPr>
          <a:xfrm>
            <a:off x="182856" y="2483298"/>
            <a:ext cx="4985484" cy="237127"/>
          </a:xfrm>
          <a:prstGeom prst="rect">
            <a:avLst/>
          </a:prstGeom>
          <a:noFill/>
        </p:spPr>
        <p:txBody>
          <a:bodyPr rot="0" spcFirstLastPara="0" vertOverflow="overflow" horzOverflow="overflow" vert="horz" wrap="square" lIns="51955" tIns="25977" rIns="51955" bIns="25977"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3A79"/>
                </a:solidFill>
                <a:effectLst/>
                <a:uLnTx/>
                <a:uFillTx/>
                <a:latin typeface="Segoe UI" panose="020B0502040204020203" pitchFamily="34" charset="0"/>
                <a:ea typeface="+mn-ea"/>
                <a:cs typeface="Segoe UI" panose="020B0502040204020203" pitchFamily="34" charset="0"/>
              </a:rPr>
              <a:t>What We Did </a:t>
            </a:r>
          </a:p>
        </p:txBody>
      </p:sp>
      <p:sp>
        <p:nvSpPr>
          <p:cNvPr id="8" name="TextBox 7">
            <a:extLst>
              <a:ext uri="{FF2B5EF4-FFF2-40B4-BE49-F238E27FC236}">
                <a16:creationId xmlns:a16="http://schemas.microsoft.com/office/drawing/2014/main" id="{32EED5B7-6D9D-6E92-A3DA-3967FEB9EA57}"/>
              </a:ext>
            </a:extLst>
          </p:cNvPr>
          <p:cNvSpPr txBox="1"/>
          <p:nvPr/>
        </p:nvSpPr>
        <p:spPr>
          <a:xfrm>
            <a:off x="182856" y="4532777"/>
            <a:ext cx="4972844" cy="237127"/>
          </a:xfrm>
          <a:prstGeom prst="rect">
            <a:avLst/>
          </a:prstGeom>
          <a:noFill/>
        </p:spPr>
        <p:txBody>
          <a:bodyPr rot="0" spcFirstLastPara="0" vertOverflow="overflow" horzOverflow="overflow" vert="horz" wrap="square" lIns="51955" tIns="25977" rIns="51955" bIns="25977"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3A79"/>
                </a:solidFill>
                <a:effectLst/>
                <a:uLnTx/>
                <a:uFillTx/>
                <a:latin typeface="Segoe UI" panose="020B0502040204020203" pitchFamily="34" charset="0"/>
                <a:ea typeface="+mn-ea"/>
                <a:cs typeface="Segoe UI" panose="020B0502040204020203" pitchFamily="34" charset="0"/>
              </a:rPr>
              <a:t>Results</a:t>
            </a:r>
          </a:p>
        </p:txBody>
      </p:sp>
      <p:sp>
        <p:nvSpPr>
          <p:cNvPr id="9" name="TextBox 8">
            <a:extLst>
              <a:ext uri="{FF2B5EF4-FFF2-40B4-BE49-F238E27FC236}">
                <a16:creationId xmlns:a16="http://schemas.microsoft.com/office/drawing/2014/main" id="{2634FB6D-BF0C-E4D0-1D96-9687198E2390}"/>
              </a:ext>
            </a:extLst>
          </p:cNvPr>
          <p:cNvSpPr txBox="1"/>
          <p:nvPr/>
        </p:nvSpPr>
        <p:spPr>
          <a:xfrm>
            <a:off x="164812" y="1446641"/>
            <a:ext cx="7249926" cy="101566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Alorica, a global business process outsourcing provider, needed to modernize its public website to better reflect its brand, support global marketing efforts, and improve lead generation. The existing platform limited flexibility, scalability, and content management efficiency, making it difficult to support evolving business needs. Alorica also wanted to explore innovative ways to enhance user engagement and provide faster access to information for prospective customers through AI-driven experiences.</a:t>
            </a:r>
          </a:p>
        </p:txBody>
      </p:sp>
      <p:sp>
        <p:nvSpPr>
          <p:cNvPr id="11" name="TextBox 10">
            <a:extLst>
              <a:ext uri="{FF2B5EF4-FFF2-40B4-BE49-F238E27FC236}">
                <a16:creationId xmlns:a16="http://schemas.microsoft.com/office/drawing/2014/main" id="{0AC384CF-9FCD-66AB-9ECD-7250F16D598D}"/>
              </a:ext>
            </a:extLst>
          </p:cNvPr>
          <p:cNvSpPr txBox="1"/>
          <p:nvPr/>
        </p:nvSpPr>
        <p:spPr>
          <a:xfrm>
            <a:off x="165808" y="2717910"/>
            <a:ext cx="7217625"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Led the full redesign and redevelopment of Alorica.com with a modern, scalable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Migrated the website to a cloud-based enterprise CMS to improve performance, security, and content management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Implemented a flexible component and template system to support global marketing teams and regional content needs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Integrated an Agentic AI chatbot to assist visitors with navigation, service discovery, and common inquiries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Ensured the solution supported scalability, accessibility standards, and enterprise security requirements</a:t>
            </a:r>
          </a:p>
        </p:txBody>
      </p:sp>
      <p:sp>
        <p:nvSpPr>
          <p:cNvPr id="12" name="TextBox 11">
            <a:extLst>
              <a:ext uri="{FF2B5EF4-FFF2-40B4-BE49-F238E27FC236}">
                <a16:creationId xmlns:a16="http://schemas.microsoft.com/office/drawing/2014/main" id="{E2C808DF-7823-8B1E-B8DC-3A82E62B227E}"/>
              </a:ext>
            </a:extLst>
          </p:cNvPr>
          <p:cNvSpPr txBox="1"/>
          <p:nvPr/>
        </p:nvSpPr>
        <p:spPr>
          <a:xfrm>
            <a:off x="170215" y="4817101"/>
            <a:ext cx="7245257" cy="1015663"/>
          </a:xfrm>
          <a:prstGeom prst="rect">
            <a:avLst/>
          </a:prstGeom>
          <a:noFill/>
        </p:spPr>
        <p:txBody>
          <a:bodyPr wrap="square">
            <a:spAutoFit/>
          </a:bodyPr>
          <a:lstStyle/>
          <a:p>
            <a:pPr marL="116895" marR="0" lvl="0" indent="-116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Delivered a modern, high-performing website aligned to Alorica’s global brand and growth strategy</a:t>
            </a:r>
          </a:p>
          <a:p>
            <a:pPr marL="116895" marR="0" lvl="0" indent="-116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Improved content authoring efficiency and scalability through a cloud-based CMS platform</a:t>
            </a:r>
          </a:p>
          <a:p>
            <a:pPr marL="116895" marR="0" lvl="0" indent="-116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Enhanced user engagement by providing faster, AI-assisted access to relevant information</a:t>
            </a:r>
          </a:p>
          <a:p>
            <a:pPr marL="116895" marR="0" lvl="0" indent="-116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Established a future-ready digital foundation that supports ongoing innovation, personalization, and AI-driven enhancements</a:t>
            </a:r>
          </a:p>
        </p:txBody>
      </p:sp>
      <p:pic>
        <p:nvPicPr>
          <p:cNvPr id="3" name="Picture 2">
            <a:extLst>
              <a:ext uri="{FF2B5EF4-FFF2-40B4-BE49-F238E27FC236}">
                <a16:creationId xmlns:a16="http://schemas.microsoft.com/office/drawing/2014/main" id="{F9674E05-836F-9528-25CA-629A2E9E22BD}"/>
              </a:ext>
            </a:extLst>
          </p:cNvPr>
          <p:cNvPicPr>
            <a:picLocks noChangeAspect="1"/>
          </p:cNvPicPr>
          <p:nvPr/>
        </p:nvPicPr>
        <p:blipFill>
          <a:blip r:embed="rId2"/>
          <a:stretch>
            <a:fillRect/>
          </a:stretch>
        </p:blipFill>
        <p:spPr>
          <a:xfrm>
            <a:off x="7837275" y="1626308"/>
            <a:ext cx="4245867" cy="2410169"/>
          </a:xfrm>
          <a:prstGeom prst="rect">
            <a:avLst/>
          </a:prstGeom>
          <a:ln w="12700">
            <a:solidFill>
              <a:schemeClr val="tx1">
                <a:lumMod val="95000"/>
                <a:lumOff val="5000"/>
              </a:schemeClr>
            </a:solidFill>
          </a:ln>
        </p:spPr>
      </p:pic>
      <p:pic>
        <p:nvPicPr>
          <p:cNvPr id="14" name="Graphic 13">
            <a:extLst>
              <a:ext uri="{FF2B5EF4-FFF2-40B4-BE49-F238E27FC236}">
                <a16:creationId xmlns:a16="http://schemas.microsoft.com/office/drawing/2014/main" id="{49C4D680-405A-531B-AF7A-DFD8E0006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5462" y="820523"/>
            <a:ext cx="1933575" cy="542925"/>
          </a:xfrm>
          <a:prstGeom prst="rect">
            <a:avLst/>
          </a:prstGeom>
        </p:spPr>
      </p:pic>
      <p:pic>
        <p:nvPicPr>
          <p:cNvPr id="16" name="Picture 15">
            <a:extLst>
              <a:ext uri="{FF2B5EF4-FFF2-40B4-BE49-F238E27FC236}">
                <a16:creationId xmlns:a16="http://schemas.microsoft.com/office/drawing/2014/main" id="{B16E8EF7-944C-0F2D-54F3-46245BAF0FD3}"/>
              </a:ext>
            </a:extLst>
          </p:cNvPr>
          <p:cNvPicPr>
            <a:picLocks noChangeAspect="1"/>
          </p:cNvPicPr>
          <p:nvPr/>
        </p:nvPicPr>
        <p:blipFill>
          <a:blip r:embed="rId5"/>
          <a:stretch>
            <a:fillRect/>
          </a:stretch>
        </p:blipFill>
        <p:spPr>
          <a:xfrm>
            <a:off x="9415462" y="4239218"/>
            <a:ext cx="1572508" cy="2476113"/>
          </a:xfrm>
          <a:prstGeom prst="rect">
            <a:avLst/>
          </a:prstGeom>
        </p:spPr>
      </p:pic>
    </p:spTree>
    <p:extLst>
      <p:ext uri="{BB962C8B-B14F-4D97-AF65-F5344CB8AC3E}">
        <p14:creationId xmlns:p14="http://schemas.microsoft.com/office/powerpoint/2010/main" val="31594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5EC634-2447-40F3-96A6-D22DB2ACB336}"/>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Alorica - Website Redesign &amp; Sitefinity Cloud Implementation</a:t>
            </a:r>
          </a:p>
        </p:txBody>
      </p:sp>
      <p:grpSp>
        <p:nvGrpSpPr>
          <p:cNvPr id="7" name="Group 6">
            <a:extLst>
              <a:ext uri="{FF2B5EF4-FFF2-40B4-BE49-F238E27FC236}">
                <a16:creationId xmlns:a16="http://schemas.microsoft.com/office/drawing/2014/main" id="{16ABD59C-DE11-E82B-6446-95CE3EAC7BB9}"/>
              </a:ext>
            </a:extLst>
          </p:cNvPr>
          <p:cNvGrpSpPr>
            <a:grpSpLocks noChangeAspect="1"/>
          </p:cNvGrpSpPr>
          <p:nvPr/>
        </p:nvGrpSpPr>
        <p:grpSpPr>
          <a:xfrm>
            <a:off x="456071" y="1255341"/>
            <a:ext cx="6511418" cy="5307158"/>
            <a:chOff x="3423504" y="1494031"/>
            <a:chExt cx="7813701" cy="6368589"/>
          </a:xfrm>
        </p:grpSpPr>
        <p:pic>
          <p:nvPicPr>
            <p:cNvPr id="9" name="Picture 2" descr="http://dallaskidd.com/images/imac.png">
              <a:extLst>
                <a:ext uri="{FF2B5EF4-FFF2-40B4-BE49-F238E27FC236}">
                  <a16:creationId xmlns:a16="http://schemas.microsoft.com/office/drawing/2014/main" id="{5428757D-6B0B-4554-BDB0-40FAE41DF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504" y="1494031"/>
              <a:ext cx="7813701" cy="63685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A3924B-466C-4AAF-A934-FF61BB362513}"/>
                </a:ext>
              </a:extLst>
            </p:cNvPr>
            <p:cNvPicPr>
              <a:picLocks noChangeAspect="1"/>
            </p:cNvPicPr>
            <p:nvPr/>
          </p:nvPicPr>
          <p:blipFill>
            <a:blip r:embed="rId4"/>
            <a:stretch>
              <a:fillRect/>
            </a:stretch>
          </p:blipFill>
          <p:spPr>
            <a:xfrm>
              <a:off x="3775889" y="1850832"/>
              <a:ext cx="7086742" cy="4027152"/>
            </a:xfrm>
            <a:prstGeom prst="rect">
              <a:avLst/>
            </a:prstGeom>
            <a:ln w="12700">
              <a:solidFill>
                <a:schemeClr val="tx1">
                  <a:lumMod val="95000"/>
                  <a:lumOff val="5000"/>
                </a:schemeClr>
              </a:solidFill>
            </a:ln>
          </p:spPr>
        </p:pic>
      </p:grpSp>
      <p:grpSp>
        <p:nvGrpSpPr>
          <p:cNvPr id="10" name="Group 9">
            <a:extLst>
              <a:ext uri="{FF2B5EF4-FFF2-40B4-BE49-F238E27FC236}">
                <a16:creationId xmlns:a16="http://schemas.microsoft.com/office/drawing/2014/main" id="{69C9D12B-CDC9-A1C4-A87A-13BDB630C500}"/>
              </a:ext>
            </a:extLst>
          </p:cNvPr>
          <p:cNvGrpSpPr>
            <a:grpSpLocks noChangeAspect="1"/>
          </p:cNvGrpSpPr>
          <p:nvPr/>
        </p:nvGrpSpPr>
        <p:grpSpPr>
          <a:xfrm>
            <a:off x="6096000" y="1994383"/>
            <a:ext cx="5500800" cy="4483450"/>
            <a:chOff x="6087750" y="1850832"/>
            <a:chExt cx="7813701" cy="6368589"/>
          </a:xfrm>
        </p:grpSpPr>
        <p:pic>
          <p:nvPicPr>
            <p:cNvPr id="8" name="Picture 2" descr="http://dallaskidd.com/images/imac.png">
              <a:extLst>
                <a:ext uri="{FF2B5EF4-FFF2-40B4-BE49-F238E27FC236}">
                  <a16:creationId xmlns:a16="http://schemas.microsoft.com/office/drawing/2014/main" id="{AA3EE675-384B-A4FE-B18F-FDAA50DF2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750" y="1850832"/>
              <a:ext cx="7813701" cy="63685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D46FE85-47ED-09AB-1785-FA38641C586C}"/>
                </a:ext>
              </a:extLst>
            </p:cNvPr>
            <p:cNvPicPr>
              <a:picLocks noChangeAspect="1"/>
            </p:cNvPicPr>
            <p:nvPr/>
          </p:nvPicPr>
          <p:blipFill>
            <a:blip r:embed="rId5"/>
            <a:stretch>
              <a:fillRect/>
            </a:stretch>
          </p:blipFill>
          <p:spPr>
            <a:xfrm>
              <a:off x="6436533" y="2210167"/>
              <a:ext cx="7089956" cy="4024618"/>
            </a:xfrm>
            <a:prstGeom prst="rect">
              <a:avLst/>
            </a:prstGeom>
            <a:ln w="12700">
              <a:solidFill>
                <a:schemeClr val="tx1">
                  <a:lumMod val="95000"/>
                  <a:lumOff val="5000"/>
                </a:schemeClr>
              </a:solidFill>
            </a:ln>
          </p:spPr>
        </p:pic>
      </p:grpSp>
    </p:spTree>
    <p:extLst>
      <p:ext uri="{BB962C8B-B14F-4D97-AF65-F5344CB8AC3E}">
        <p14:creationId xmlns:p14="http://schemas.microsoft.com/office/powerpoint/2010/main" val="269218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False</openByDefault>
  <xsnScope/>
</customXsn>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Solutions>
    <Industries xmlns="f0ee8362-fa7e-4bc9-ab88-7dcfb17cb19b">
      <Value>Services</Value>
      <Value>BPO</Value>
    </Industries>
    <Notes0 xmlns="f0ee8362-fa7e-4bc9-ab88-7dcfb17cb19b">Needs text added</Notes0>
    <Named_x0020_Account xmlns="f0ee8362-fa7e-4bc9-ab88-7dcfb17cb19b" xsi:nil="true"/>
    <PlatTech xmlns="f0ee8362-fa7e-4bc9-ab88-7dcfb17cb19b">
      <Value>Sitefinity</Value>
    </PlatTech>
    <ApprovedByClient xmlns="f0ee8362-fa7e-4bc9-ab88-7dcfb17cb19b">false</ApprovedByClient>
    <ProjectCompletionDate xmlns="f0ee8362-fa7e-4bc9-ab88-7dcfb17cb19b" xsi:nil="true"/>
  </documentManagement>
</p:properties>
</file>

<file path=customXml/itemProps1.xml><?xml version="1.0" encoding="utf-8"?>
<ds:datastoreItem xmlns:ds="http://schemas.openxmlformats.org/officeDocument/2006/customXml" ds:itemID="{99843DF2-6257-443D-A446-298081064617}">
  <ds:schemaRefs>
    <ds:schemaRef ds:uri="http://schemas.microsoft.com/sharepoint/v3/contenttype/forms"/>
  </ds:schemaRefs>
</ds:datastoreItem>
</file>

<file path=customXml/itemProps2.xml><?xml version="1.0" encoding="utf-8"?>
<ds:datastoreItem xmlns:ds="http://schemas.openxmlformats.org/officeDocument/2006/customXml" ds:itemID="{8D87CCE0-5F0A-43EC-A465-409706C5AE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e8362-fa7e-4bc9-ab88-7dcfb17cb1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835828-F079-4EDA-9E9A-69BA24B26893}">
  <ds:schemaRefs>
    <ds:schemaRef ds:uri="http://schemas.microsoft.com/office/2006/metadata/customXsn"/>
  </ds:schemaRefs>
</ds:datastoreItem>
</file>

<file path=customXml/itemProps4.xml><?xml version="1.0" encoding="utf-8"?>
<ds:datastoreItem xmlns:ds="http://schemas.openxmlformats.org/officeDocument/2006/customXml" ds:itemID="{D451057C-2048-487C-AFFA-0B5C172E507A}">
  <ds:schemaRefs>
    <ds:schemaRef ds:uri="f0ee8362-fa7e-4bc9-ab88-7dcfb17cb19b"/>
    <ds:schemaRef ds:uri="http://purl.org/dc/term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124</TotalTime>
  <Words>227</Words>
  <Application>Microsoft Office PowerPoint</Application>
  <PresentationFormat>Widescreen</PresentationFormat>
  <Paragraphs>16</Paragraphs>
  <Slides>2</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vt:i4>
      </vt:variant>
    </vt:vector>
  </HeadingPairs>
  <TitlesOfParts>
    <vt:vector size="13" baseType="lpstr">
      <vt:lpstr>Aptos</vt:lpstr>
      <vt:lpstr>Aptos Display</vt:lpstr>
      <vt:lpstr>Arial</vt:lpstr>
      <vt:lpstr>Calibri</vt:lpstr>
      <vt:lpstr>Poppins</vt:lpstr>
      <vt:lpstr>Poppins SemiBold</vt:lpstr>
      <vt:lpstr>Segoe UI</vt:lpstr>
      <vt:lpstr>Segoe UI Light</vt:lpstr>
      <vt:lpstr>Segoe UI Semilight</vt:lpstr>
      <vt:lpstr>Custom Design</vt:lpstr>
      <vt:lpstr>Office Theme</vt:lpstr>
      <vt:lpstr>Alorica – Website Migration</vt:lpstr>
      <vt:lpstr>Alorica - Website Redesign &amp; Sitefinity Cloud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Alorica - Website Redesign and Sitefinity Cloud</dc:title>
  <dc:creator>Brendan Murphy</dc:creator>
  <cp:lastModifiedBy>Brendan Murphy</cp:lastModifiedBy>
  <cp:revision>6</cp:revision>
  <dcterms:created xsi:type="dcterms:W3CDTF">2024-03-22T17:35:31Z</dcterms:created>
  <dcterms:modified xsi:type="dcterms:W3CDTF">2026-01-13T00:47:52Z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